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65" r:id="rId4"/>
    <p:sldMasterId id="2147483666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8C9FA7ED-D84C-4D71-8C3E-8D9B56FE8024}">
  <a:tblStyle styleId="{8C9FA7ED-D84C-4D71-8C3E-8D9B56FE8024}" styleName="Table_0"/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x="388620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x="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lvl="1">
              <a:spcBef>
                <a:spcPts val="0"/>
              </a:spcBef>
            </a:pPr>
            <a:r>
              <a:t/>
            </a:r>
            <a:endParaRPr/>
          </a:p>
          <a:p>
            <a:pPr lvl="2">
              <a:spcBef>
                <a:spcPts val="0"/>
              </a:spcBef>
            </a:pPr>
            <a:r>
              <a:t/>
            </a:r>
            <a:endParaRPr/>
          </a:p>
          <a:p>
            <a:pPr lvl="3">
              <a:spcBef>
                <a:spcPts val="0"/>
              </a:spcBef>
            </a:pPr>
            <a:r>
              <a:t/>
            </a:r>
            <a:endParaRPr/>
          </a:p>
          <a:p>
            <a:pPr lvl="4">
              <a:spcBef>
                <a:spcPts val="0"/>
              </a:spcBef>
            </a:pPr>
            <a:r>
              <a:t/>
            </a:r>
            <a:endParaRPr/>
          </a:p>
          <a:p>
            <a:pPr lvl="5">
              <a:spcBef>
                <a:spcPts val="0"/>
              </a:spcBef>
            </a:pPr>
            <a:r>
              <a:t/>
            </a:r>
            <a:endParaRPr/>
          </a:p>
          <a:p>
            <a:pPr lvl="6">
              <a:spcBef>
                <a:spcPts val="0"/>
              </a:spcBef>
            </a:pPr>
            <a:r>
              <a:t/>
            </a:r>
            <a:endParaRPr/>
          </a:p>
          <a:p>
            <a:pPr lvl="7">
              <a:spcBef>
                <a:spcPts val="0"/>
              </a:spcBef>
            </a:pPr>
            <a:r>
              <a:t/>
            </a:r>
            <a:endParaRPr/>
          </a:p>
          <a:p>
            <a:pPr lvl="8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55" name="Shape 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Introduce ourselves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Emily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Show the newspaper.  </a:t>
            </a: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Emily- 30 minutes per day rule (grade X’s 10), always a review of skills taught the week before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4" name="Shape 1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Cailtin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Sharon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217" name="Shape 2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3886200" y="8686800"/>
            <a:ext cx="2971799" cy="457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78" name="Shape 7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Font typeface="Arial"/>
              <a:buNone/>
            </a:pPr>
            <a:r>
              <a:t/>
            </a:r>
            <a:endParaRPr b="0" baseline="0" i="0" sz="1800" u="none" cap="none" strike="noStrike"/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Sharon</a:t>
            </a:r>
          </a:p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Guided Reading will happen in class, check in with your child at home to be sure they are reading “just right” books.  *parent conferences, check with teacher if you’re unsure of level.  Please read even with your higher reading level kiddos to help them continue to improve their ORF and comp.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lang="en-US" sz="1800"/>
              <a:t>Writer’s notebook (binder) to keep writing assignments in; writing journal for free writing time; show grammar packet.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3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/>
        </p:nvSpPr>
        <p:spPr>
          <a:xfrm>
            <a:off x="3886200" y="868680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200" u="none" cap="none" strike="noStrike"/>
              <a:t>*</a:t>
            </a:r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Font typeface="Arial"/>
              <a:buNone/>
            </a:pPr>
            <a:r>
              <a:rPr b="0" baseline="0" i="0" lang="en-US" sz="1800" u="none" cap="none" strike="noStrike"/>
              <a:t>Emily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 rot="5400000">
            <a:off x="5124449" y="2762250"/>
            <a:ext cx="47244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 rot="5400000">
            <a:off x="1162049" y="895350"/>
            <a:ext cx="47244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Char char="/"/>
              <a:defRPr/>
            </a:lvl1pPr>
            <a:lvl2pPr indent="-152400" marL="742950" rtl="0" algn="l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Comic Sans MS"/>
              <a:buChar char="/"/>
              <a:defRPr/>
            </a:lvl2pPr>
            <a:lvl3pPr indent="-114300" marL="1143000" rtl="0" algn="l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Comic Sans MS"/>
              <a:buChar char="/"/>
              <a:defRPr/>
            </a:lvl3pPr>
            <a:lvl4pPr indent="-133350" marL="1600200" rtl="0" algn="l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Comic Sans MS"/>
              <a:buChar char="/"/>
              <a:defRPr/>
            </a:lvl4pPr>
            <a:lvl5pPr indent="-133350" marL="20574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5pPr>
            <a:lvl6pPr indent="-133350" marL="25146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6pPr>
            <a:lvl7pPr indent="-133350" marL="29718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7pPr>
            <a:lvl8pPr indent="-133350" marL="34290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8pPr>
            <a:lvl9pPr indent="-133350" marL="38862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Char char="/"/>
              <a:defRPr/>
            </a:lvl1pPr>
            <a:lvl2pPr indent="-152400" marL="742950" rtl="0" algn="l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Comic Sans MS"/>
              <a:buChar char="/"/>
              <a:defRPr/>
            </a:lvl2pPr>
            <a:lvl3pPr indent="-114300" marL="1143000" rtl="0" algn="l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Comic Sans MS"/>
              <a:buChar char="/"/>
              <a:defRPr/>
            </a:lvl3pPr>
            <a:lvl4pPr indent="-133350" marL="1600200" rtl="0" algn="l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Comic Sans MS"/>
              <a:buChar char="/"/>
              <a:defRPr/>
            </a:lvl4pPr>
            <a:lvl5pPr indent="-133350" marL="20574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5pPr>
            <a:lvl6pPr indent="-133350" marL="25146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6pPr>
            <a:lvl7pPr indent="-133350" marL="29718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7pPr>
            <a:lvl8pPr indent="-133350" marL="34290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8pPr>
            <a:lvl9pPr indent="-133350" marL="38862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436813" y="3886200"/>
            <a:ext cx="4267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  <a:defRPr/>
            </a:lvl1pPr>
            <a:lvl2pPr indent="-152400" marL="742950" marR="0" rtl="0" algn="l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Comic Sans MS"/>
              <a:buChar char="/"/>
              <a:defRPr/>
            </a:lvl2pPr>
            <a:lvl3pPr indent="-114300" marL="1143000" marR="0" rtl="0" algn="l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Comic Sans MS"/>
              <a:buChar char="/"/>
              <a:defRPr/>
            </a:lvl3pPr>
            <a:lvl4pPr indent="-133350" marL="1600200" marR="0" rtl="0" algn="l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Comic Sans MS"/>
              <a:buChar char="/"/>
              <a:defRPr/>
            </a:lvl4pPr>
            <a:lvl5pPr indent="-133350" marL="20574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5pPr>
            <a:lvl6pPr indent="-133350" marL="25146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6pPr>
            <a:lvl7pPr indent="-133350" marL="29718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7pPr>
            <a:lvl8pPr indent="-133350" marL="34290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8pPr>
            <a:lvl9pPr indent="-133350" marL="38862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subTitle"/>
          </p:nvPr>
        </p:nvSpPr>
        <p:spPr>
          <a:xfrm>
            <a:off x="685800" y="3786737"/>
            <a:ext cx="7772400" cy="1046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type="ctrTitle"/>
          </p:nvPr>
        </p:nvSpPr>
        <p:spPr>
          <a:xfrm>
            <a:off x="685800" y="2111123"/>
            <a:ext cx="7772400" cy="1546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600200"/>
            <a:ext cx="3994500" cy="496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2" name="Shape 102"/>
          <p:cNvSpPr txBox="1"/>
          <p:nvPr>
            <p:ph idx="2" type="body"/>
          </p:nvPr>
        </p:nvSpPr>
        <p:spPr>
          <a:xfrm>
            <a:off x="4692273" y="1600200"/>
            <a:ext cx="3994500" cy="4967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3" name="Shape 103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06" name="Shape 106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5875079"/>
            <a:ext cx="8229600" cy="692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109" name="Shape 109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2819399" y="457200"/>
            <a:ext cx="35052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rtl="0" algn="l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Char char="/"/>
              <a:defRPr/>
            </a:lvl1pPr>
            <a:lvl2pPr indent="-152400" marL="742950" rtl="0" algn="l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Comic Sans MS"/>
              <a:buChar char="/"/>
              <a:defRPr/>
            </a:lvl2pPr>
            <a:lvl3pPr indent="-114300" marL="1143000" rtl="0" algn="l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Comic Sans MS"/>
              <a:buChar char="/"/>
              <a:defRPr/>
            </a:lvl3pPr>
            <a:lvl4pPr indent="-133350" marL="1600200" rtl="0" algn="l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Comic Sans MS"/>
              <a:buChar char="/"/>
              <a:defRPr/>
            </a:lvl4pPr>
            <a:lvl5pPr indent="-133350" marL="20574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5pPr>
            <a:lvl6pPr indent="-133350" marL="25146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6pPr>
            <a:lvl7pPr indent="-133350" marL="29718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7pPr>
            <a:lvl8pPr indent="-133350" marL="34290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8pPr>
            <a:lvl9pPr indent="-133350" marL="388620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omic Sans MS"/>
              <a:buNone/>
              <a:defRPr/>
            </a:lvl1pPr>
            <a:lvl2pPr indent="0" marL="457200" rtl="0">
              <a:spcBef>
                <a:spcPts val="0"/>
              </a:spcBef>
              <a:buFont typeface="Comic Sans MS"/>
              <a:buNone/>
              <a:defRPr/>
            </a:lvl2pPr>
            <a:lvl3pPr indent="0" marL="914400" rtl="0">
              <a:spcBef>
                <a:spcPts val="0"/>
              </a:spcBef>
              <a:buFont typeface="Comic Sans MS"/>
              <a:buNone/>
              <a:defRPr/>
            </a:lvl3pPr>
            <a:lvl4pPr indent="0" marL="1371600" rtl="0">
              <a:spcBef>
                <a:spcPts val="0"/>
              </a:spcBef>
              <a:buFont typeface="Comic Sans MS"/>
              <a:buNone/>
              <a:defRPr/>
            </a:lvl4pPr>
            <a:lvl5pPr indent="0" marL="1828800" rtl="0">
              <a:spcBef>
                <a:spcPts val="0"/>
              </a:spcBef>
              <a:buFont typeface="Comic Sans MS"/>
              <a:buNone/>
              <a:defRPr/>
            </a:lvl5pPr>
            <a:lvl6pPr indent="0" marL="2286000" rtl="0">
              <a:spcBef>
                <a:spcPts val="0"/>
              </a:spcBef>
              <a:buFont typeface="Comic Sans MS"/>
              <a:buNone/>
              <a:defRPr/>
            </a:lvl6pPr>
            <a:lvl7pPr indent="0" marL="2743200" rtl="0">
              <a:spcBef>
                <a:spcPts val="0"/>
              </a:spcBef>
              <a:buFont typeface="Comic Sans MS"/>
              <a:buNone/>
              <a:defRPr/>
            </a:lvl7pPr>
            <a:lvl8pPr indent="0" marL="3200400" rtl="0">
              <a:spcBef>
                <a:spcPts val="0"/>
              </a:spcBef>
              <a:buFont typeface="Comic Sans MS"/>
              <a:buNone/>
              <a:defRPr/>
            </a:lvl8pPr>
            <a:lvl9pPr indent="0" marL="3657600" rtl="0">
              <a:spcBef>
                <a:spcPts val="0"/>
              </a:spcBef>
              <a:buFont typeface="Comic Sans MS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rtl="0">
              <a:spcBef>
                <a:spcPts val="0"/>
              </a:spcBef>
              <a:buFont typeface="Comic Sans MS"/>
              <a:buNone/>
              <a:defRPr/>
            </a:lvl1pPr>
            <a:lvl2pPr indent="0" marL="457200" rtl="0">
              <a:spcBef>
                <a:spcPts val="0"/>
              </a:spcBef>
              <a:buFont typeface="Comic Sans MS"/>
              <a:buNone/>
              <a:defRPr/>
            </a:lvl2pPr>
            <a:lvl3pPr indent="0" marL="914400" rtl="0">
              <a:spcBef>
                <a:spcPts val="0"/>
              </a:spcBef>
              <a:buFont typeface="Comic Sans MS"/>
              <a:buNone/>
              <a:defRPr/>
            </a:lvl3pPr>
            <a:lvl4pPr indent="0" marL="1371600" rtl="0">
              <a:spcBef>
                <a:spcPts val="0"/>
              </a:spcBef>
              <a:buFont typeface="Comic Sans MS"/>
              <a:buNone/>
              <a:defRPr/>
            </a:lvl4pPr>
            <a:lvl5pPr indent="0" marL="1828800" rtl="0">
              <a:spcBef>
                <a:spcPts val="0"/>
              </a:spcBef>
              <a:buFont typeface="Comic Sans MS"/>
              <a:buNone/>
              <a:defRPr/>
            </a:lvl5pPr>
            <a:lvl6pPr indent="0" marL="2286000" rtl="0">
              <a:spcBef>
                <a:spcPts val="0"/>
              </a:spcBef>
              <a:buFont typeface="Comic Sans MS"/>
              <a:buNone/>
              <a:defRPr/>
            </a:lvl6pPr>
            <a:lvl7pPr indent="0" marL="2743200" rtl="0">
              <a:spcBef>
                <a:spcPts val="0"/>
              </a:spcBef>
              <a:buFont typeface="Comic Sans MS"/>
              <a:buNone/>
              <a:defRPr/>
            </a:lvl7pPr>
            <a:lvl8pPr indent="0" marL="3200400" rtl="0">
              <a:spcBef>
                <a:spcPts val="0"/>
              </a:spcBef>
              <a:buFont typeface="Comic Sans MS"/>
              <a:buNone/>
              <a:defRPr/>
            </a:lvl8pPr>
            <a:lvl9pPr indent="0" marL="3657600" rtl="0">
              <a:spcBef>
                <a:spcPts val="0"/>
              </a:spcBef>
              <a:buFont typeface="Comic Sans MS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omic Sans MS"/>
              <a:buNone/>
              <a:defRPr/>
            </a:lvl1pPr>
            <a:lvl2pPr indent="0" marL="457200" rtl="0">
              <a:spcBef>
                <a:spcPts val="0"/>
              </a:spcBef>
              <a:buFont typeface="Comic Sans MS"/>
              <a:buNone/>
              <a:defRPr/>
            </a:lvl2pPr>
            <a:lvl3pPr indent="0" marL="914400" rtl="0">
              <a:spcBef>
                <a:spcPts val="0"/>
              </a:spcBef>
              <a:buFont typeface="Comic Sans MS"/>
              <a:buNone/>
              <a:defRPr/>
            </a:lvl3pPr>
            <a:lvl4pPr indent="0" marL="1371600" rtl="0">
              <a:spcBef>
                <a:spcPts val="0"/>
              </a:spcBef>
              <a:buFont typeface="Comic Sans MS"/>
              <a:buNone/>
              <a:defRPr/>
            </a:lvl4pPr>
            <a:lvl5pPr indent="0" marL="1828800" rtl="0">
              <a:spcBef>
                <a:spcPts val="0"/>
              </a:spcBef>
              <a:buFont typeface="Comic Sans MS"/>
              <a:buNone/>
              <a:defRPr/>
            </a:lvl5pPr>
            <a:lvl6pPr indent="0" marL="2286000" rtl="0">
              <a:spcBef>
                <a:spcPts val="0"/>
              </a:spcBef>
              <a:buFont typeface="Comic Sans MS"/>
              <a:buNone/>
              <a:defRPr/>
            </a:lvl6pPr>
            <a:lvl7pPr indent="0" marL="2743200" rtl="0">
              <a:spcBef>
                <a:spcPts val="0"/>
              </a:spcBef>
              <a:buFont typeface="Comic Sans MS"/>
              <a:buNone/>
              <a:defRPr/>
            </a:lvl7pPr>
            <a:lvl8pPr indent="0" marL="3200400" rtl="0">
              <a:spcBef>
                <a:spcPts val="0"/>
              </a:spcBef>
              <a:buFont typeface="Comic Sans MS"/>
              <a:buNone/>
              <a:defRPr/>
            </a:lvl8pPr>
            <a:lvl9pPr indent="0" marL="3657600" rtl="0">
              <a:spcBef>
                <a:spcPts val="0"/>
              </a:spcBef>
              <a:buFont typeface="Comic Sans MS"/>
              <a:buNone/>
              <a:defRPr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omic Sans MS"/>
              <a:buNone/>
              <a:defRPr/>
            </a:lvl1pPr>
            <a:lvl2pPr indent="0" marL="457200" rtl="0">
              <a:spcBef>
                <a:spcPts val="0"/>
              </a:spcBef>
              <a:buFont typeface="Comic Sans MS"/>
              <a:buNone/>
              <a:defRPr/>
            </a:lvl2pPr>
            <a:lvl3pPr indent="0" marL="914400" rtl="0">
              <a:spcBef>
                <a:spcPts val="0"/>
              </a:spcBef>
              <a:buFont typeface="Comic Sans MS"/>
              <a:buNone/>
              <a:defRPr/>
            </a:lvl3pPr>
            <a:lvl4pPr indent="0" marL="1371600" rtl="0">
              <a:spcBef>
                <a:spcPts val="0"/>
              </a:spcBef>
              <a:buFont typeface="Comic Sans MS"/>
              <a:buNone/>
              <a:defRPr/>
            </a:lvl4pPr>
            <a:lvl5pPr indent="0" marL="1828800" rtl="0">
              <a:spcBef>
                <a:spcPts val="0"/>
              </a:spcBef>
              <a:buFont typeface="Comic Sans MS"/>
              <a:buNone/>
              <a:defRPr/>
            </a:lvl5pPr>
            <a:lvl6pPr indent="0" marL="2286000" rtl="0">
              <a:spcBef>
                <a:spcPts val="0"/>
              </a:spcBef>
              <a:buFont typeface="Comic Sans MS"/>
              <a:buNone/>
              <a:defRPr/>
            </a:lvl6pPr>
            <a:lvl7pPr indent="0" marL="2743200" rtl="0">
              <a:spcBef>
                <a:spcPts val="0"/>
              </a:spcBef>
              <a:buFont typeface="Comic Sans MS"/>
              <a:buNone/>
              <a:defRPr/>
            </a:lvl7pPr>
            <a:lvl8pPr indent="0" marL="3200400" rtl="0">
              <a:spcBef>
                <a:spcPts val="0"/>
              </a:spcBef>
              <a:buFont typeface="Comic Sans MS"/>
              <a:buNone/>
              <a:defRPr/>
            </a:lvl8pPr>
            <a:lvl9pPr indent="0" marL="3657600" rtl="0">
              <a:spcBef>
                <a:spcPts val="0"/>
              </a:spcBef>
              <a:buFont typeface="Comic Sans MS"/>
              <a:buNone/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spcAft>
                <a:spcPts val="0"/>
              </a:spcAft>
              <a:defRPr/>
            </a:lvl1pPr>
            <a:lvl2pPr rtl="0" algn="ctr">
              <a:spcBef>
                <a:spcPts val="0"/>
              </a:spcBef>
              <a:spcAft>
                <a:spcPts val="0"/>
              </a:spcAft>
              <a:defRPr/>
            </a:lvl2pPr>
            <a:lvl3pPr rtl="0" algn="ctr">
              <a:spcBef>
                <a:spcPts val="0"/>
              </a:spcBef>
              <a:spcAft>
                <a:spcPts val="0"/>
              </a:spcAft>
              <a:defRPr/>
            </a:lvl3pPr>
            <a:lvl4pPr rtl="0" algn="ctr">
              <a:spcBef>
                <a:spcPts val="0"/>
              </a:spcBef>
              <a:spcAft>
                <a:spcPts val="0"/>
              </a:spcAft>
              <a:defRPr/>
            </a:lvl4pPr>
            <a:lvl5pPr rtl="0" algn="ctr">
              <a:spcBef>
                <a:spcPts val="0"/>
              </a:spcBef>
              <a:spcAft>
                <a:spcPts val="0"/>
              </a:spcAft>
              <a:defRPr/>
            </a:lvl5pPr>
            <a:lvl6pPr marL="457200" rtl="0" algn="ctr">
              <a:spcBef>
                <a:spcPts val="0"/>
              </a:spcBef>
              <a:spcAft>
                <a:spcPts val="0"/>
              </a:spcAft>
              <a:defRPr/>
            </a:lvl6pPr>
            <a:lvl7pPr marL="914400" rtl="0" algn="ctr">
              <a:spcBef>
                <a:spcPts val="0"/>
              </a:spcBef>
              <a:spcAft>
                <a:spcPts val="0"/>
              </a:spcAft>
              <a:defRPr/>
            </a:lvl7pPr>
            <a:lvl8pPr marL="1371600" rtl="0" algn="ctr">
              <a:spcBef>
                <a:spcPts val="0"/>
              </a:spcBef>
              <a:spcAft>
                <a:spcPts val="0"/>
              </a:spcAft>
              <a:defRPr/>
            </a:lvl8pPr>
            <a:lvl9pPr marL="182880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685800" y="2590800"/>
            <a:ext cx="3809999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8200" y="2590800"/>
            <a:ext cx="3809999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rtl="0">
              <a:spcBef>
                <a:spcPts val="0"/>
              </a:spcBef>
              <a:buFont typeface="Comic Sans MS"/>
              <a:buNone/>
              <a:defRPr/>
            </a:lvl1pPr>
            <a:lvl2pPr indent="0" marL="457200" rtl="0">
              <a:spcBef>
                <a:spcPts val="0"/>
              </a:spcBef>
              <a:buFont typeface="Comic Sans MS"/>
              <a:buNone/>
              <a:defRPr/>
            </a:lvl2pPr>
            <a:lvl3pPr indent="0" marL="914400" rtl="0">
              <a:spcBef>
                <a:spcPts val="0"/>
              </a:spcBef>
              <a:buFont typeface="Comic Sans MS"/>
              <a:buNone/>
              <a:defRPr/>
            </a:lvl3pPr>
            <a:lvl4pPr indent="0" marL="1371600" rtl="0">
              <a:spcBef>
                <a:spcPts val="0"/>
              </a:spcBef>
              <a:buFont typeface="Comic Sans MS"/>
              <a:buNone/>
              <a:defRPr/>
            </a:lvl4pPr>
            <a:lvl5pPr indent="0" marL="1828800" rtl="0">
              <a:spcBef>
                <a:spcPts val="0"/>
              </a:spcBef>
              <a:buFont typeface="Comic Sans MS"/>
              <a:buNone/>
              <a:defRPr/>
            </a:lvl5pPr>
            <a:lvl6pPr indent="0" marL="2286000" rtl="0">
              <a:spcBef>
                <a:spcPts val="0"/>
              </a:spcBef>
              <a:buFont typeface="Comic Sans MS"/>
              <a:buNone/>
              <a:defRPr/>
            </a:lvl6pPr>
            <a:lvl7pPr indent="0" marL="2743200" rtl="0">
              <a:spcBef>
                <a:spcPts val="0"/>
              </a:spcBef>
              <a:buFont typeface="Comic Sans MS"/>
              <a:buNone/>
              <a:defRPr/>
            </a:lvl7pPr>
            <a:lvl8pPr indent="0" marL="3200400" rtl="0">
              <a:spcBef>
                <a:spcPts val="0"/>
              </a:spcBef>
              <a:buFont typeface="Comic Sans MS"/>
              <a:buNone/>
              <a:defRPr/>
            </a:lvl8pPr>
            <a:lvl9pPr indent="0" marL="3657600" rtl="0">
              <a:spcBef>
                <a:spcPts val="0"/>
              </a:spcBef>
              <a:buFont typeface="Comic Sans MS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spcBef>
                <a:spcPts val="0"/>
              </a:spcBef>
              <a:spcAft>
                <a:spcPts val="0"/>
              </a:spcAft>
              <a:defRPr/>
            </a:lvl5pPr>
            <a:lvl6pPr indent="0" marL="457200" marR="0" rtl="0" algn="ctr">
              <a:spcBef>
                <a:spcPts val="0"/>
              </a:spcBef>
              <a:spcAft>
                <a:spcPts val="0"/>
              </a:spcAft>
              <a:defRPr/>
            </a:lvl6pPr>
            <a:lvl7pPr indent="0" marL="914400" marR="0" rtl="0" algn="ctr">
              <a:spcBef>
                <a:spcPts val="0"/>
              </a:spcBef>
              <a:spcAft>
                <a:spcPts val="0"/>
              </a:spcAft>
              <a:defRPr/>
            </a:lvl7pPr>
            <a:lvl8pPr indent="0" marL="1371600" marR="0" rtl="0" algn="ctr">
              <a:spcBef>
                <a:spcPts val="0"/>
              </a:spcBef>
              <a:spcAft>
                <a:spcPts val="0"/>
              </a:spcAft>
              <a:defRPr/>
            </a:lvl8pPr>
            <a:lvl9pPr indent="0" marL="1828800" marR="0" rtl="0" algn="ctr"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marL="342900" marR="0" rtl="0" algn="l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Char char="/"/>
              <a:defRPr/>
            </a:lvl1pPr>
            <a:lvl2pPr indent="-152400" marL="742950" marR="0" rtl="0" algn="l"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Font typeface="Comic Sans MS"/>
              <a:buChar char="/"/>
              <a:defRPr/>
            </a:lvl2pPr>
            <a:lvl3pPr indent="-114300" marL="1143000" marR="0" rtl="0" algn="l">
              <a:spcBef>
                <a:spcPts val="0"/>
              </a:spcBef>
              <a:spcAft>
                <a:spcPts val="0"/>
              </a:spcAft>
              <a:buClr>
                <a:srgbClr val="66CCFF"/>
              </a:buClr>
              <a:buFont typeface="Comic Sans MS"/>
              <a:buChar char="/"/>
              <a:defRPr/>
            </a:lvl3pPr>
            <a:lvl4pPr indent="-133350" marL="1600200" marR="0" rtl="0" algn="l">
              <a:spcBef>
                <a:spcPts val="0"/>
              </a:spcBef>
              <a:spcAft>
                <a:spcPts val="0"/>
              </a:spcAft>
              <a:buClr>
                <a:srgbClr val="80FF00"/>
              </a:buClr>
              <a:buFont typeface="Comic Sans MS"/>
              <a:buChar char="/"/>
              <a:defRPr/>
            </a:lvl4pPr>
            <a:lvl5pPr indent="-133350" marL="20574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5pPr>
            <a:lvl6pPr indent="-133350" marL="25146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6pPr>
            <a:lvl7pPr indent="-133350" marL="29718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7pPr>
            <a:lvl8pPr indent="-133350" marL="34290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8pPr>
            <a:lvl9pPr indent="-133350" marL="3886200" marR="0" rtl="0" algn="l">
              <a:spcBef>
                <a:spcPts val="0"/>
              </a:spcBef>
              <a:spcAft>
                <a:spcPts val="0"/>
              </a:spcAft>
              <a:buClr>
                <a:srgbClr val="FFCC66"/>
              </a:buClr>
              <a:buFont typeface="Comic Sans MS"/>
              <a:buChar char="/"/>
              <a:defRPr/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x="685800" y="64008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spcBef>
                <a:spcPts val="0"/>
              </a:spcBef>
              <a:defRPr/>
            </a:lvl1pPr>
            <a:lvl2pPr indent="0" marL="457200" marR="0" rtl="0" algn="l">
              <a:spcBef>
                <a:spcPts val="0"/>
              </a:spcBef>
              <a:defRPr/>
            </a:lvl2pPr>
            <a:lvl3pPr indent="0" marL="914400" marR="0" rtl="0" algn="l">
              <a:spcBef>
                <a:spcPts val="0"/>
              </a:spcBef>
              <a:defRPr/>
            </a:lvl3pPr>
            <a:lvl4pPr indent="0" marL="1371600" marR="0" rtl="0" algn="l">
              <a:spcBef>
                <a:spcPts val="0"/>
              </a:spcBef>
              <a:defRPr/>
            </a:lvl4pPr>
            <a:lvl5pPr indent="0" marL="1828800" marR="0" rtl="0" algn="l">
              <a:spcBef>
                <a:spcPts val="0"/>
              </a:spcBef>
              <a:defRPr/>
            </a:lvl5pPr>
            <a:lvl6pPr indent="0" marL="2286000" marR="0" rtl="0" algn="l">
              <a:spcBef>
                <a:spcPts val="0"/>
              </a:spcBef>
              <a:defRPr/>
            </a:lvl6pPr>
            <a:lvl7pPr indent="0" marL="2743200" marR="0" rtl="0" algn="l">
              <a:spcBef>
                <a:spcPts val="0"/>
              </a:spcBef>
              <a:defRPr/>
            </a:lvl7pPr>
            <a:lvl8pPr indent="0" marL="3200400" marR="0" rtl="0" algn="l">
              <a:spcBef>
                <a:spcPts val="0"/>
              </a:spcBef>
              <a:defRPr/>
            </a:lvl8pPr>
            <a:lvl9pPr indent="0" marL="3657600" marR="0" rtl="0" algn="l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7772400" y="6400800"/>
            <a:ext cx="12191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 algn="r">
              <a:spcBef>
                <a:spcPts val="0"/>
              </a:spcBef>
            </a:pPr>
            <a:r>
              <a:t/>
            </a:r>
            <a:endParaRPr/>
          </a:p>
          <a:p>
            <a:pPr indent="0" lvl="1" marL="457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2" marL="914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3" marL="13716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4" marL="18288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5" marL="22860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6" marL="27432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7" marL="3200400" marR="0" rtl="0" algn="l">
              <a:spcBef>
                <a:spcPts val="0"/>
              </a:spcBef>
            </a:pPr>
            <a:r>
              <a:t/>
            </a:r>
            <a:endParaRPr/>
          </a:p>
          <a:p>
            <a:pPr indent="0" lvl="8" marL="3657600" marR="0" rtl="0" algn="l">
              <a:spcBef>
                <a:spcPts val="0"/>
              </a:spcBef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556791" y="6333134"/>
            <a:ext cx="548699" cy="524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-US" sz="1300">
                <a:solidFill>
                  <a:schemeClr val="lt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3.jpg"/><Relationship Id="rId4" Type="http://schemas.openxmlformats.org/officeDocument/2006/relationships/image" Target="../media/image01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2.jpg"/><Relationship Id="rId4" Type="http://schemas.openxmlformats.org/officeDocument/2006/relationships/image" Target="../media/image06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04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0.xml"/><Relationship Id="rId3" Type="http://schemas.openxmlformats.org/officeDocument/2006/relationships/hyperlink" Target="mailto:jennifer.severinson@leanderisd.org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5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Welcome to </a:t>
            </a:r>
            <a:r>
              <a:rPr lang="en-US" sz="5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Parent Orientation</a:t>
            </a:r>
            <a:r>
              <a:rPr b="0" baseline="0" i="0" lang="en-US" sz="5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! </a:t>
            </a:r>
          </a:p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436811" y="3886200"/>
            <a:ext cx="4267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6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25000"/>
              <a:buFont typeface="Comic Sans MS"/>
              <a:buNone/>
            </a:pPr>
            <a:r>
              <a:rPr lang="en-US" sz="26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Ms. Severinson’s Class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More Spelling!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838200" y="1623850"/>
            <a:ext cx="7772400" cy="40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Students will have spelling instruction and will participate in mini lessons.</a:t>
            </a:r>
          </a:p>
          <a:p>
            <a:pPr indent="-2476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Fridays, 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assessment will be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 the form of a cloze passage test.  </a:t>
            </a:r>
          </a:p>
          <a:p>
            <a:pPr indent="-37465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Char char="/"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Spelling homework will 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assigned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on Monday and will be due on Friday.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3600">
                <a:solidFill>
                  <a:srgbClr val="F3F3F3"/>
                </a:solidFill>
                <a:latin typeface="Comic Sans MS"/>
                <a:ea typeface="Comic Sans MS"/>
                <a:cs typeface="Comic Sans MS"/>
                <a:sym typeface="Comic Sans MS"/>
              </a:rPr>
              <a:t>Social Studies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158748" lvl="0" marL="0" rtl="0">
              <a:spcBef>
                <a:spcPts val="0"/>
              </a:spcBef>
              <a:buClr>
                <a:srgbClr val="FFFFFF"/>
              </a:buClr>
              <a:buSzPct val="100000"/>
              <a:buFont typeface="Comic Sans MS"/>
            </a:pPr>
            <a:r>
              <a:rPr lang="en-US" sz="2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The integration of Social Studies with Language Arts will help students synthesize many academic skills.</a:t>
            </a:r>
          </a:p>
          <a:p>
            <a:pPr indent="158748" lvl="0" marL="0" rtl="0">
              <a:spcBef>
                <a:spcPts val="560"/>
              </a:spcBef>
              <a:buClr>
                <a:srgbClr val="FFFFFF"/>
              </a:buClr>
              <a:buSzPct val="100000"/>
              <a:buFont typeface="Comic Sans MS"/>
            </a:pPr>
            <a:r>
              <a:rPr lang="en-US" sz="2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Leander ISD has a new adoption for Social Studies called USA Studies Weekly. It is a weekly newspaper that covers 100% of the fifth grade TEKS.</a:t>
            </a:r>
          </a:p>
          <a:p>
            <a:pPr indent="158748" lvl="0" marL="0" rtl="0">
              <a:spcBef>
                <a:spcPts val="560"/>
              </a:spcBef>
              <a:buClr>
                <a:srgbClr val="FFFFFF"/>
              </a:buClr>
              <a:buSzPct val="100000"/>
              <a:buFont typeface="Comic Sans MS"/>
            </a:pPr>
            <a:r>
              <a:rPr lang="en-US" sz="2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 In addition to the USA Studies Weekly, </a:t>
            </a:r>
            <a:r>
              <a:rPr lang="en-US" sz="2000" u="sng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History Alive,</a:t>
            </a:r>
            <a:r>
              <a:rPr lang="en-US" sz="20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Discovery Education internet streaming videos, newspapers, maps, historical fiction novels, as well as the internet will serve as instructional resources.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FFF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-US" sz="2400">
                <a:solidFill>
                  <a:srgbClr val="F3F3F3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       Social Studies (continued)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560"/>
              </a:spcBef>
              <a:buNone/>
            </a:pPr>
            <a:r>
              <a:rPr lang="en-US" sz="2000">
                <a:solidFill>
                  <a:srgbClr val="F3F3F3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Students will gain an understanding of how people, important events, and ideas shape the history of the United States.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F3F3F3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Units: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Map Skills, Geography terms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Europeans Settle in North America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Revolution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Forming a Nation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Westward Expansion</a:t>
            </a:r>
          </a:p>
          <a:p>
            <a:pPr rtl="0"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Civil War and Reconstruction</a:t>
            </a:r>
          </a:p>
          <a:p>
            <a:pPr>
              <a:spcBef>
                <a:spcPts val="0"/>
              </a:spcBef>
              <a:buNone/>
            </a:pPr>
            <a:r>
              <a:rPr lang="en-US" sz="1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20th and 21st Centuries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Homework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0" y="1513500"/>
            <a:ext cx="9296399" cy="443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b="0" baseline="0" i="0" sz="20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25000"/>
              <a:buFont typeface="Comic Sans MS"/>
              <a:buNone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400"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400"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85750" lvl="1" marL="1657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 -- nightly for pleasure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; 100-120 minutes/week is ideal (record titles/times in planner)</a:t>
            </a:r>
          </a:p>
          <a:p>
            <a:pPr indent="-285750" lvl="1" marL="1657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--Reading Benchmark passages</a:t>
            </a:r>
          </a:p>
          <a:p>
            <a:pPr indent="-285750" lvl="1" marL="1657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Spelling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--skill sheet, study words</a:t>
            </a:r>
          </a:p>
          <a:p>
            <a:pPr indent="-317500" lvl="1" marL="1657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/"/>
            </a:pP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Social studies - from time to time</a:t>
            </a:r>
          </a:p>
          <a:p>
            <a:pPr indent="-317500" lvl="1" marL="1657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/"/>
            </a:pP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Unfinished class work, if necessary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44075" y="-153595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Reading Benchmark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44075" y="710633"/>
            <a:ext cx="4824000" cy="585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2400"/>
              <a:t>Includes a wide variety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of genres: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-non fiction (historical/science)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-fiction (realistic, historical, science, etc.)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-drama (historical/realistic)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-poetry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-speeches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-persuasive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-informational (articles/web blogs)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-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32999" y="156366"/>
            <a:ext cx="3824200" cy="4908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85" name="Shape 1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5178" y="0"/>
            <a:ext cx="3857609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Shape 18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4403" y="0"/>
            <a:ext cx="385760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93" name="Shape 1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84050" y="0"/>
            <a:ext cx="3857625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Shape 1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89800" y="0"/>
            <a:ext cx="3857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43203" y="0"/>
            <a:ext cx="385760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685800" y="1121000"/>
            <a:ext cx="7772400" cy="113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Communication 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685800" y="2031025"/>
            <a:ext cx="8458200" cy="3988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Planner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comes home daily and 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may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contain homework and spelling words. The purpose of the weekly planner is to help your child get organized, particularly with homework.  Please assist your child in using this planner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Wednesday Folder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Contains letters from school and graded papers. Please empty and return on Thursday.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</a:pPr>
            <a:r>
              <a:rPr b="1" baseline="0" i="0" lang="en-US" sz="2000" u="sng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Newsletters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- will be emailed weekly to keep you updated on what is happening in the classroom.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</a:pPr>
            <a:r>
              <a:rPr lang="en-US" sz="2000" u="sng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Bloomz App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- to send additional information/notifications</a:t>
            </a:r>
          </a:p>
          <a:p>
            <a:pPr indent="-342900" lvl="0" marL="342900" marR="0" rtl="0" algn="l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Our parent </a:t>
            </a:r>
            <a:r>
              <a:rPr b="0" baseline="0" i="0" lang="en-US" sz="2000" u="sng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conference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time is from 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1:45 to 2:30.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6858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Language Arts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838200" y="2286000"/>
            <a:ext cx="7772400" cy="36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Leander ISD Elementary Language Arts Program is based on a balanced literacy approach. This approach to instruction provides students with daily opportunities to engage in various reading and writing activities to help them communicate more effectively.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b="0" baseline="0" i="0" sz="10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 level is taken at least 2 times a year and will help individualize small group instruction.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b="0" baseline="0" i="0" sz="1000" u="none" cap="none" strike="noStrik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lang="en-US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50 Instructional </a:t>
            </a:r>
            <a:r>
              <a:rPr b="0" baseline="0" i="0" lang="en-US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at BOY, </a:t>
            </a:r>
            <a:r>
              <a:rPr lang="en-US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50 Independent at EOY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Thanks for </a:t>
            </a:r>
            <a:r>
              <a:rPr lang="en-US" sz="4000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Being Here</a:t>
            </a: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!	</a:t>
            </a:r>
          </a:p>
        </p:txBody>
      </p:sp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1714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714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12500"/>
              <a:buFont typeface="Comic Sans MS"/>
              <a:buNone/>
            </a:pP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Jennifer Severinson</a:t>
            </a:r>
          </a:p>
          <a:p>
            <a:pPr indent="-1714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112500"/>
              <a:buFont typeface="Comic Sans MS"/>
              <a:buNone/>
            </a:pPr>
            <a:r>
              <a:rPr lang="en-US" sz="2400" u="sng">
                <a:solidFill>
                  <a:schemeClr val="hlink"/>
                </a:solidFill>
                <a:latin typeface="Comic Sans MS"/>
                <a:ea typeface="Comic Sans MS"/>
                <a:cs typeface="Comic Sans MS"/>
                <a:sym typeface="Comic Sans MS"/>
                <a:hlinkClick r:id="rId3"/>
              </a:rPr>
              <a:t>jennifer.severinson@leanderisd.org</a:t>
            </a:r>
          </a:p>
          <a:p>
            <a:pPr indent="0" lvl="0" marL="1714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714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7145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 sz="24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Font typeface="Comic Sans MS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685800" y="1371600"/>
            <a:ext cx="7772400" cy="11430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Language Arts Units of Study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2590800"/>
            <a:ext cx="7772400" cy="350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7" name="Shape 67"/>
          <p:cNvGraphicFramePr/>
          <p:nvPr/>
        </p:nvGraphicFramePr>
        <p:xfrm>
          <a:off x="373125" y="2249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{8C9FA7ED-D84C-4D71-8C3E-8D9B56FE8024}</a:tableStyleId>
              </a:tblPr>
              <a:tblGrid>
                <a:gridCol w="666750"/>
                <a:gridCol w="2076450"/>
                <a:gridCol w="2066925"/>
                <a:gridCol w="1933575"/>
                <a:gridCol w="1938825"/>
              </a:tblGrid>
              <a:tr h="23210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Units of Study</a:t>
                      </a:r>
                    </a:p>
                  </a:txBody>
                  <a:tcPr marT="91425" marB="91425" marR="66675" marL="666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Setting Up Your Systems for a Comprehensive Literacy Classroom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Past to Present: Connecting with Historical and Realistic Fiction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Tell Me About It: Analyzing Informational and Expository Texts</a:t>
                      </a:r>
                    </a:p>
                  </a:txBody>
                  <a:tcPr marT="91425" marB="91425" marR="66675" marL="666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Believe It or Not: Identifying Persuasion in Reading, Writing, and the Media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Imagine That: Investigating Fiction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Life Links: Comparing Different Genres and Common Themes</a:t>
                      </a:r>
                    </a:p>
                  </a:txBody>
                  <a:tcPr marT="91425" marB="91425" marR="66675" marL="666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Recognizing People and Perspectives Through Biographies, Autobiographies and Letters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Developing and Performing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Procedural Texts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solidFill>
                          <a:srgbClr val="EAD1DC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66675" marL="666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Analyzing the Sound in Poetry</a:t>
                      </a:r>
                    </a:p>
                    <a:p>
                      <a:pPr lvl="0" rtl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rgbClr val="EAD1DC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* Synthesizing Research Topics</a:t>
                      </a:r>
                    </a:p>
                  </a:txBody>
                  <a:tcPr marT="91425" marB="91425" marR="66675" marL="6667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sp>
        <p:nvSpPr>
          <p:cNvPr id="68" name="Shape 68"/>
          <p:cNvSpPr txBox="1"/>
          <p:nvPr/>
        </p:nvSpPr>
        <p:spPr>
          <a:xfrm>
            <a:off x="294300" y="2317525"/>
            <a:ext cx="78900" cy="2676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685800" y="1143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762000" y="2057400"/>
            <a:ext cx="7772400" cy="4180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Shared Reading, Guided Reading, Independent Reading, Read Alouds/Modeled Reading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FF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87500"/>
              <a:buFont typeface="Comic Sans MS"/>
              <a:buChar char="/"/>
            </a:pPr>
            <a:r>
              <a:rPr b="0" baseline="0" i="0" lang="en-US" sz="2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Reading Comprehension Strategies</a:t>
            </a:r>
            <a:r>
              <a:rPr b="0" baseline="0" i="0" lang="en-US" sz="28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(making connections, questioning, visualizing, inferring, determining importance/main idea, synthesizing)</a:t>
            </a: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lang="en-US" sz="2400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Notice &amp; Note Signposts to promote deep thinking 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609600" y="1219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Writing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1143000" y="2133600"/>
            <a:ext cx="7772400" cy="3814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Modeled, shared, interactive, guided &amp; independent writing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75000"/>
              <a:buFont typeface="Comic Sans MS"/>
              <a:buChar char="/"/>
            </a:pP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Parts of speech</a:t>
            </a: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, grammar, punctuation, and usage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/"/>
            </a:pP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6 Traits - Ideas, Organization, Voice, Sentence Fluency, Conventions, Publishing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7465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/"/>
            </a:pPr>
            <a:r>
              <a:rPr lang="en-US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Writing pieces will include:  personal narrative, persuasive pieces, imaginative story, letters, and a biography research report.</a:t>
            </a: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300000"/>
              <a:buFont typeface="Comic Sans MS"/>
              <a:buNone/>
            </a:pPr>
            <a:r>
              <a:rPr lang="en-US" sz="5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/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219" y="0"/>
            <a:ext cx="820155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Mountain Language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39945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9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rtl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9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Common/Proper Nouns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Singular/Plural Words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Contractions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Abbreviations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Similes, Metaphors, Idioms, Adages, and Proverbs</a:t>
            </a:r>
          </a:p>
          <a:p>
            <a:pPr rtl="0" algn="l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Prefix, Root Word, Suffix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Possessives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Synonyms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Subject/Predicate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12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Dictionary Guide Word 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9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000"/>
          </a:p>
        </p:txBody>
      </p:sp>
      <p:sp>
        <p:nvSpPr>
          <p:cNvPr id="122" name="Shape 122"/>
          <p:cNvSpPr txBox="1"/>
          <p:nvPr>
            <p:ph idx="2" type="body"/>
          </p:nvPr>
        </p:nvSpPr>
        <p:spPr>
          <a:xfrm>
            <a:off x="4692273" y="1600200"/>
            <a:ext cx="39945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12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Analogies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Syllables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Proofreading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Fact/Opinion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Correlative Conjunctions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Spelling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Same Sound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Categories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ABC Order. 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Antonyms 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Brainstorming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4"/>
            <a:ext cx="8229600" cy="1143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		 	 	 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			 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			 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￼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-US"/>
              <a:t>￼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600200"/>
            <a:ext cx="8229600" cy="4967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				 	 	 		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			 		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		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/>
              <a:t>			 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 	 	 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			 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		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-US"/>
              <a:t>			 		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29" name="Shape 1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50495" y="0"/>
            <a:ext cx="464300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685800" y="12954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Comic Sans MS"/>
              <a:buNone/>
            </a:pPr>
            <a:r>
              <a:rPr b="0" baseline="0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Spelling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2057400"/>
            <a:ext cx="8534399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25000"/>
              <a:buFont typeface="Comic Sans MS"/>
              <a:buNone/>
            </a:pPr>
            <a:r>
              <a:rPr b="1" baseline="0" i="0" lang="en-US" sz="2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Rebecca Sitton:</a:t>
            </a:r>
            <a:br>
              <a:rPr b="0" baseline="0" i="0" lang="en-US" sz="2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baseline="0" i="0" lang="en-US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 </a:t>
            </a:r>
            <a:r>
              <a:rPr b="0" baseline="0" i="0" lang="en-US" sz="1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Based on high frequency words that students will need in their 	everyday writing  (5 Core Words in each unit).</a:t>
            </a:r>
            <a:br>
              <a:rPr b="0" baseline="0" i="0" lang="en-US" sz="1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0" baseline="0" i="0" lang="en-US" sz="1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•   Builds general understandings that students will be able to 	transfer to new and different words they may need to spell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25000"/>
              <a:buFont typeface="Comic Sans MS"/>
              <a:buNone/>
            </a:pPr>
            <a:r>
              <a:rPr b="0" baseline="0" i="0" lang="en-US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</a:p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66"/>
              </a:buClr>
              <a:buSzPct val="25000"/>
              <a:buFont typeface="Comic Sans MS"/>
              <a:buNone/>
            </a:pPr>
            <a:r>
              <a:rPr b="1" baseline="0" i="0" lang="en-US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baseline="0" i="0" lang="en-US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**The goal of this program is to provide students with lifelong spelling abilities.  Therefore it emphasizes the learning of important words, not for a Friday test, but for a lifetime of spelling in the real world—that is, spelling correctly in writing.**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